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1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0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19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2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7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9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45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7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3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B0BD24-BD32-4B4C-BE39-8F8F51C6BA1B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0664D2-F9BF-2047-ACE8-A97F341EF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54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D6281-97FE-0679-324E-DD142C372E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660099"/>
              </a:solidFill>
              <a:latin typeface="Effra Medium" panose="020B0703020203020204" pitchFamily="34" charset="0"/>
              <a:cs typeface="Effra Medium" panose="020B0703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F0D422-B879-8BC8-FECC-48CED6DB6D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660099"/>
              </a:solidFill>
              <a:latin typeface="Effra Medium" panose="020B0703020203020204" pitchFamily="34" charset="0"/>
              <a:cs typeface="Effra Medium" panose="020B07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46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Effra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Heidi Szparaga</dc:creator>
  <cp:lastModifiedBy>Heidi Szparaga</cp:lastModifiedBy>
  <cp:revision>1</cp:revision>
  <dcterms:created xsi:type="dcterms:W3CDTF">2024-05-31T10:53:07Z</dcterms:created>
  <dcterms:modified xsi:type="dcterms:W3CDTF">2024-06-03T08:57:05Z</dcterms:modified>
</cp:coreProperties>
</file>